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00500000000000000" pitchFamily="2" charset="0"/>
      <p:regular r:id="rId34"/>
    </p:embeddedFont>
    <p:embeddedFont>
      <p:font typeface="Pixellari" panose="02000603000000000000" pitchFamily="2" charset="0"/>
      <p:regular r:id="rId35"/>
    </p:embeddedFont>
    <p:embeddedFont>
      <p:font typeface="Rajjah Famillia Medium" panose="00000600000000000000" pitchFamily="2" charset="0"/>
      <p:regular r:id="rId36"/>
    </p:embeddedFont>
    <p:embeddedFont>
      <p:font typeface="Yu Gothic UI" panose="020B0500000000000000" pitchFamily="34" charset="-128"/>
      <p:regular r:id="rId37"/>
      <p:bold r:id="rId38"/>
    </p:embeddedFont>
    <p:embeddedFont>
      <p:font typeface="Yu Gothic UI Semibold" panose="020B0700000000000000" pitchFamily="34" charset="-128"/>
      <p:bold r:id="rId39"/>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7E52A4"/>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varScale="1">
        <p:scale>
          <a:sx n="43" d="100"/>
          <a:sy n="43" d="100"/>
        </p:scale>
        <p:origin x="15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2025. 04. 11.</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set up to be infinitely expandable, with potentially endless maps paired with an infinitely scaling player.</a:t>
            </a:r>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2025. 04. 11.</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2025. 04. 11.</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noProof="0" dirty="0">
                <a:solidFill>
                  <a:schemeClr val="bg1">
                    <a:lumMod val="85000"/>
                  </a:schemeClr>
                </a:solidFill>
                <a:latin typeface="Rajjah Famillia Medium" panose="00000600000000000000" pitchFamily="2" charset="0"/>
              </a:rPr>
              <a:t>A </a:t>
            </a:r>
            <a:r>
              <a:rPr lang="en-US" sz="9600" noProof="0" dirty="0" err="1">
                <a:solidFill>
                  <a:schemeClr val="bg1">
                    <a:lumMod val="85000"/>
                  </a:schemeClr>
                </a:solidFill>
                <a:latin typeface="Rajjah Famillia Medium" panose="00000600000000000000" pitchFamily="2" charset="0"/>
              </a:rPr>
              <a:t>weboldal</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err="1">
                <a:solidFill>
                  <a:schemeClr val="bg1">
                    <a:lumMod val="85000"/>
                  </a:schemeClr>
                </a:solidFill>
                <a:latin typeface="Enchanted Land" panose="02000500000000000000" pitchFamily="2" charset="0"/>
                <a:ea typeface="Yu Gothic UI Semibold" panose="020B0700000000000000" pitchFamily="34" charset="-128"/>
              </a:rPr>
              <a:t>Stílus</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10" name="20250411-0559-50.0611635">
            <a:hlinkClick r:id="" action="ppaction://media"/>
            <a:extLst>
              <a:ext uri="{FF2B5EF4-FFF2-40B4-BE49-F238E27FC236}">
                <a16:creationId xmlns:a16="http://schemas.microsoft.com/office/drawing/2014/main" id="{57296D6D-424F-DC9C-B6DC-297A97B713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63428" y="164704"/>
            <a:ext cx="4865142" cy="6528591"/>
          </a:xfrm>
          <a:prstGeom prst="rect">
            <a:avLst/>
          </a:prstGeom>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82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Játéklogika</a:t>
            </a:r>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915</TotalTime>
  <Words>2473</Words>
  <Application>Microsoft Office PowerPoint</Application>
  <PresentationFormat>Widescreen</PresentationFormat>
  <Paragraphs>274</Paragraphs>
  <Slides>31</Slides>
  <Notes>26</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 Light</vt:lpstr>
      <vt:lpstr>Yu Gothic UI Semibold</vt:lpstr>
      <vt:lpstr>Arial</vt:lpstr>
      <vt:lpstr>Enchanted Land</vt:lpstr>
      <vt:lpstr>Pixellari</vt:lpstr>
      <vt:lpstr>Calibri</vt:lpstr>
      <vt:lpstr>Rajjah Famillia Medium</vt:lpstr>
      <vt:lpstr>Yu Gothic UI</vt:lpstr>
      <vt:lpstr>Office-téma</vt:lpstr>
      <vt:lpstr>Arcalite</vt:lpstr>
      <vt:lpstr>A prezentáció felépítése</vt:lpstr>
      <vt:lpstr>A feladat</vt:lpstr>
      <vt:lpstr>A megoldásunk</vt:lpstr>
      <vt:lpstr>Munka felosztása</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A weboldal</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Borka Bakó (boronkay.edu.hu)</cp:lastModifiedBy>
  <cp:revision>293</cp:revision>
  <dcterms:created xsi:type="dcterms:W3CDTF">2025-04-08T08:22:30Z</dcterms:created>
  <dcterms:modified xsi:type="dcterms:W3CDTF">2025-04-11T06:21:19Z</dcterms:modified>
</cp:coreProperties>
</file>